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23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91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342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215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896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735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64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52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4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33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9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51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49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92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55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0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4A5C-C5AB-4A26-B956-570174C91A9D}" type="datetimeFigureOut">
              <a:rPr lang="en-IN" smtClean="0"/>
              <a:t>02-11-2020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303E28-E678-48E0-B604-D1F14EFB9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2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FB53-ED2C-467D-92EC-3BE6BB5F4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GANs Code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9CF21-6CCD-45BC-ACDF-649642E2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Soham Sarkar 18BCE1016</a:t>
            </a:r>
          </a:p>
        </p:txBody>
      </p:sp>
    </p:spTree>
    <p:extLst>
      <p:ext uri="{BB962C8B-B14F-4D97-AF65-F5344CB8AC3E}">
        <p14:creationId xmlns:p14="http://schemas.microsoft.com/office/powerpoint/2010/main" val="416111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A98A-803F-4127-97A8-F7CD5B3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686F-A92C-4D5E-A4C3-DDB53931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500 images and 2000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5057-1FC4-483E-96CE-D6D7C101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793" y="701336"/>
            <a:ext cx="6106562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5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828C-FDAC-4B37-A14D-CCF183D6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5221-6E4F-4C62-B741-FCBD015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1000 images 4000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D7002-3CB3-470D-B1D2-C01CFFC6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25" y="410592"/>
            <a:ext cx="6153835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F559-7A8C-4D51-A1F8-E923026F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Output-</a:t>
            </a:r>
            <a:br>
              <a:rPr lang="en-IN" dirty="0"/>
            </a:br>
            <a:r>
              <a:rPr lang="en-IN" dirty="0"/>
              <a:t>Masked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1E68-B0D1-4591-89DB-E7B318870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400 images X 3000 epochs</a:t>
            </a:r>
          </a:p>
          <a:p>
            <a:r>
              <a:rPr lang="en-IN" dirty="0"/>
              <a:t>Dataset has images of varying</a:t>
            </a:r>
          </a:p>
          <a:p>
            <a:pPr marL="0" indent="0">
              <a:buNone/>
            </a:pPr>
            <a:r>
              <a:rPr lang="en-IN" dirty="0"/>
              <a:t>	sizes, so output got distorted.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DE18-243A-4FAF-906C-7AD15AB3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83" y="609600"/>
            <a:ext cx="5988780" cy="60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2467-42E3-4692-BD42-3E23E34B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for face generation using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DBCEF-0552-4542-BCA7-D12F54378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Accessing ‘photos’ folder from Google                  </a:t>
            </a:r>
          </a:p>
          <a:p>
            <a:pPr marL="0" indent="0">
              <a:buNone/>
            </a:pPr>
            <a:r>
              <a:rPr lang="en-IN" dirty="0"/>
              <a:t>     drive and printing the first 25 photos.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EB9E1-7C45-49D0-A62F-33A30F9D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84" y="1197790"/>
            <a:ext cx="6021294" cy="5318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6F423-BC1D-4AE1-A317-316A2DE7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99" y="3029751"/>
            <a:ext cx="3629151" cy="34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B114-C33A-420D-8C65-FD648736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03E5-D358-4B74-B9B9-359BE8F30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 for generator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9F32B-DE2A-4AB4-A026-381F3C6C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58" y="816638"/>
            <a:ext cx="7347008" cy="57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0010-FE96-40BA-AB18-B76EC44F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36C01-D207-4F5F-B2C5-F716A250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 for discriminator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E48B-0A15-4DEE-902B-9DDE2290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48" y="443884"/>
            <a:ext cx="5580747" cy="62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E907-7B64-4D01-AC96-19AB19C5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6D72-79BE-444C-A678-9CA4EB40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Defining the GAN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739FB-DA15-4CB5-AF43-A258091D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66" y="2824716"/>
            <a:ext cx="7505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468D-948B-4A06-B218-F952A05F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B741-9CDA-419C-A3D7-2EBD30F6C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Training the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9B86B-2D1E-425D-9489-C78A4305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67" y="1270000"/>
            <a:ext cx="7119067" cy="52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A723-3C2D-49EB-93F7-44A960D3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0B7F-13A5-4790-A666-BF51C671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2DCAF-931A-4BE1-8B35-56E71986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6" y="1484886"/>
            <a:ext cx="10542363" cy="48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8B10-95BF-423F-82B5-492C0BFE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contd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D6D8-E1DA-430D-995A-E0A32750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Converting the output into a gif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0DE28-127F-472C-947E-B2B63728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2" y="3167525"/>
            <a:ext cx="74961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FDEB-8880-4F1B-BD37-F06BC813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0945-070A-47EA-A6DE-50DE539C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500 images and 100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208A1-A0A7-4D92-8C13-46F3361C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702" y="445782"/>
            <a:ext cx="6142230" cy="60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028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106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GANs Code and Output</vt:lpstr>
      <vt:lpstr>Code for face generation using GANs</vt:lpstr>
      <vt:lpstr>CODE contd…</vt:lpstr>
      <vt:lpstr>CODE contd…</vt:lpstr>
      <vt:lpstr>CODE contd…</vt:lpstr>
      <vt:lpstr>CODE contd…</vt:lpstr>
      <vt:lpstr>CODE contd…</vt:lpstr>
      <vt:lpstr>CODE contd…</vt:lpstr>
      <vt:lpstr>Output</vt:lpstr>
      <vt:lpstr>Output</vt:lpstr>
      <vt:lpstr>Output</vt:lpstr>
      <vt:lpstr>Output- Masked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Code and Output</dc:title>
  <dc:creator>Soham Sarkar</dc:creator>
  <cp:lastModifiedBy>Soham Sarkar</cp:lastModifiedBy>
  <cp:revision>1</cp:revision>
  <dcterms:created xsi:type="dcterms:W3CDTF">2020-11-02T18:10:02Z</dcterms:created>
  <dcterms:modified xsi:type="dcterms:W3CDTF">2020-11-02T18:15:07Z</dcterms:modified>
</cp:coreProperties>
</file>